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79" r:id="rId5"/>
    <p:sldId id="284" r:id="rId6"/>
    <p:sldId id="282" r:id="rId7"/>
    <p:sldId id="285" r:id="rId8"/>
  </p:sldIdLst>
  <p:sldSz cx="12192000" cy="6858000"/>
  <p:notesSz cx="7315200" cy="96012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F5F5F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6C69E0-4A31-47D0-BAC9-6D5FC66996BD}" v="78" dt="2020-08-22T13:17:45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 snapToGrid="0">
      <p:cViewPr varScale="1">
        <p:scale>
          <a:sx n="64" d="100"/>
          <a:sy n="64" d="100"/>
        </p:scale>
        <p:origin x="-752" y="-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h Tuan Anh" userId="a71e980c-4f96-4265-82c9-f588f78b07e7" providerId="ADAL" clId="{2D6C69E0-4A31-47D0-BAC9-6D5FC66996BD}"/>
    <pc:docChg chg="undo custSel addSld delSld modSld">
      <pc:chgData name="Trinh Tuan Anh" userId="a71e980c-4f96-4265-82c9-f588f78b07e7" providerId="ADAL" clId="{2D6C69E0-4A31-47D0-BAC9-6D5FC66996BD}" dt="2020-08-22T13:24:15.575" v="983" actId="20577"/>
      <pc:docMkLst>
        <pc:docMk/>
      </pc:docMkLst>
      <pc:sldChg chg="addSp modSp mod">
        <pc:chgData name="Trinh Tuan Anh" userId="a71e980c-4f96-4265-82c9-f588f78b07e7" providerId="ADAL" clId="{2D6C69E0-4A31-47D0-BAC9-6D5FC66996BD}" dt="2020-08-22T13:24:15.575" v="983" actId="20577"/>
        <pc:sldMkLst>
          <pc:docMk/>
          <pc:sldMk cId="0" sldId="279"/>
        </pc:sldMkLst>
        <pc:spChg chg="add mod">
          <ac:chgData name="Trinh Tuan Anh" userId="a71e980c-4f96-4265-82c9-f588f78b07e7" providerId="ADAL" clId="{2D6C69E0-4A31-47D0-BAC9-6D5FC66996BD}" dt="2020-08-22T12:35:52.200" v="429" actId="108"/>
          <ac:spMkLst>
            <pc:docMk/>
            <pc:sldMk cId="0" sldId="279"/>
            <ac:spMk id="3" creationId="{138E2B05-8BAF-45A8-94DC-B2B43E230B86}"/>
          </ac:spMkLst>
        </pc:spChg>
        <pc:spChg chg="mod">
          <ac:chgData name="Trinh Tuan Anh" userId="a71e980c-4f96-4265-82c9-f588f78b07e7" providerId="ADAL" clId="{2D6C69E0-4A31-47D0-BAC9-6D5FC66996BD}" dt="2020-08-22T13:24:15.575" v="983" actId="20577"/>
          <ac:spMkLst>
            <pc:docMk/>
            <pc:sldMk cId="0" sldId="279"/>
            <ac:spMk id="4" creationId="{00000000-0000-0000-0000-000000000000}"/>
          </ac:spMkLst>
        </pc:spChg>
      </pc:sldChg>
      <pc:sldChg chg="modSp del">
        <pc:chgData name="Trinh Tuan Anh" userId="a71e980c-4f96-4265-82c9-f588f78b07e7" providerId="ADAL" clId="{2D6C69E0-4A31-47D0-BAC9-6D5FC66996BD}" dt="2020-08-22T13:16:17.290" v="872" actId="47"/>
        <pc:sldMkLst>
          <pc:docMk/>
          <pc:sldMk cId="3675920584" sldId="280"/>
        </pc:sldMkLst>
        <pc:spChg chg="mod">
          <ac:chgData name="Trinh Tuan Anh" userId="a71e980c-4f96-4265-82c9-f588f78b07e7" providerId="ADAL" clId="{2D6C69E0-4A31-47D0-BAC9-6D5FC66996BD}" dt="2020-08-22T13:05:04.095" v="736" actId="14100"/>
          <ac:spMkLst>
            <pc:docMk/>
            <pc:sldMk cId="3675920584" sldId="280"/>
            <ac:spMk id="7" creationId="{00000000-0000-0000-0000-000000000000}"/>
          </ac:spMkLst>
        </pc:spChg>
        <pc:grpChg chg="mod">
          <ac:chgData name="Trinh Tuan Anh" userId="a71e980c-4f96-4265-82c9-f588f78b07e7" providerId="ADAL" clId="{2D6C69E0-4A31-47D0-BAC9-6D5FC66996BD}" dt="2020-08-22T13:05:04.095" v="736" actId="14100"/>
          <ac:grpSpMkLst>
            <pc:docMk/>
            <pc:sldMk cId="3675920584" sldId="280"/>
            <ac:grpSpMk id="8" creationId="{00000000-0000-0000-0000-000000000000}"/>
          </ac:grpSpMkLst>
        </pc:grpChg>
        <pc:picChg chg="mod">
          <ac:chgData name="Trinh Tuan Anh" userId="a71e980c-4f96-4265-82c9-f588f78b07e7" providerId="ADAL" clId="{2D6C69E0-4A31-47D0-BAC9-6D5FC66996BD}" dt="2020-08-22T13:05:04.095" v="736" actId="14100"/>
          <ac:picMkLst>
            <pc:docMk/>
            <pc:sldMk cId="3675920584" sldId="280"/>
            <ac:picMk id="6" creationId="{00000000-0000-0000-0000-000000000000}"/>
          </ac:picMkLst>
        </pc:picChg>
        <pc:picChg chg="mod">
          <ac:chgData name="Trinh Tuan Anh" userId="a71e980c-4f96-4265-82c9-f588f78b07e7" providerId="ADAL" clId="{2D6C69E0-4A31-47D0-BAC9-6D5FC66996BD}" dt="2020-08-22T13:05:04.095" v="736" actId="14100"/>
          <ac:picMkLst>
            <pc:docMk/>
            <pc:sldMk cId="3675920584" sldId="280"/>
            <ac:picMk id="1026" creationId="{00000000-0000-0000-0000-000000000000}"/>
          </ac:picMkLst>
        </pc:picChg>
      </pc:sldChg>
      <pc:sldChg chg="delSp modSp del">
        <pc:chgData name="Trinh Tuan Anh" userId="a71e980c-4f96-4265-82c9-f588f78b07e7" providerId="ADAL" clId="{2D6C69E0-4A31-47D0-BAC9-6D5FC66996BD}" dt="2020-08-22T13:16:28.188" v="873" actId="47"/>
        <pc:sldMkLst>
          <pc:docMk/>
          <pc:sldMk cId="3482434006" sldId="281"/>
        </pc:sldMkLst>
        <pc:spChg chg="mod">
          <ac:chgData name="Trinh Tuan Anh" userId="a71e980c-4f96-4265-82c9-f588f78b07e7" providerId="ADAL" clId="{2D6C69E0-4A31-47D0-BAC9-6D5FC66996BD}" dt="2020-08-22T13:07:38.603" v="760" actId="165"/>
          <ac:spMkLst>
            <pc:docMk/>
            <pc:sldMk cId="3482434006" sldId="281"/>
            <ac:spMk id="3" creationId="{00000000-0000-0000-0000-000000000000}"/>
          </ac:spMkLst>
        </pc:spChg>
        <pc:spChg chg="mod">
          <ac:chgData name="Trinh Tuan Anh" userId="a71e980c-4f96-4265-82c9-f588f78b07e7" providerId="ADAL" clId="{2D6C69E0-4A31-47D0-BAC9-6D5FC66996BD}" dt="2020-08-22T13:07:38.603" v="760" actId="165"/>
          <ac:spMkLst>
            <pc:docMk/>
            <pc:sldMk cId="3482434006" sldId="281"/>
            <ac:spMk id="7" creationId="{00000000-0000-0000-0000-000000000000}"/>
          </ac:spMkLst>
        </pc:spChg>
        <pc:spChg chg="mod">
          <ac:chgData name="Trinh Tuan Anh" userId="a71e980c-4f96-4265-82c9-f588f78b07e7" providerId="ADAL" clId="{2D6C69E0-4A31-47D0-BAC9-6D5FC66996BD}" dt="2020-08-22T13:07:38.603" v="760" actId="165"/>
          <ac:spMkLst>
            <pc:docMk/>
            <pc:sldMk cId="3482434006" sldId="281"/>
            <ac:spMk id="8" creationId="{00000000-0000-0000-0000-000000000000}"/>
          </ac:spMkLst>
        </pc:spChg>
        <pc:grpChg chg="del">
          <ac:chgData name="Trinh Tuan Anh" userId="a71e980c-4f96-4265-82c9-f588f78b07e7" providerId="ADAL" clId="{2D6C69E0-4A31-47D0-BAC9-6D5FC66996BD}" dt="2020-08-22T13:07:38.603" v="760" actId="165"/>
          <ac:grpSpMkLst>
            <pc:docMk/>
            <pc:sldMk cId="3482434006" sldId="281"/>
            <ac:grpSpMk id="5" creationId="{00000000-0000-0000-0000-000000000000}"/>
          </ac:grpSpMkLst>
        </pc:grpChg>
        <pc:grpChg chg="mod topLvl">
          <ac:chgData name="Trinh Tuan Anh" userId="a71e980c-4f96-4265-82c9-f588f78b07e7" providerId="ADAL" clId="{2D6C69E0-4A31-47D0-BAC9-6D5FC66996BD}" dt="2020-08-22T13:07:38.603" v="760" actId="165"/>
          <ac:grpSpMkLst>
            <pc:docMk/>
            <pc:sldMk cId="3482434006" sldId="281"/>
            <ac:grpSpMk id="9" creationId="{00000000-0000-0000-0000-000000000000}"/>
          </ac:grpSpMkLst>
        </pc:grpChg>
        <pc:picChg chg="mod">
          <ac:chgData name="Trinh Tuan Anh" userId="a71e980c-4f96-4265-82c9-f588f78b07e7" providerId="ADAL" clId="{2D6C69E0-4A31-47D0-BAC9-6D5FC66996BD}" dt="2020-08-22T13:07:38.603" v="760" actId="165"/>
          <ac:picMkLst>
            <pc:docMk/>
            <pc:sldMk cId="3482434006" sldId="281"/>
            <ac:picMk id="2" creationId="{00000000-0000-0000-0000-000000000000}"/>
          </ac:picMkLst>
        </pc:picChg>
        <pc:picChg chg="mod topLvl">
          <ac:chgData name="Trinh Tuan Anh" userId="a71e980c-4f96-4265-82c9-f588f78b07e7" providerId="ADAL" clId="{2D6C69E0-4A31-47D0-BAC9-6D5FC66996BD}" dt="2020-08-22T13:07:38.603" v="760" actId="165"/>
          <ac:picMkLst>
            <pc:docMk/>
            <pc:sldMk cId="3482434006" sldId="281"/>
            <ac:picMk id="10" creationId="{00000000-0000-0000-0000-000000000000}"/>
          </ac:picMkLst>
        </pc:picChg>
      </pc:sldChg>
      <pc:sldChg chg="addSp delSp modSp add mod">
        <pc:chgData name="Trinh Tuan Anh" userId="a71e980c-4f96-4265-82c9-f588f78b07e7" providerId="ADAL" clId="{2D6C69E0-4A31-47D0-BAC9-6D5FC66996BD}" dt="2020-08-22T13:18:25.288" v="971" actId="20577"/>
        <pc:sldMkLst>
          <pc:docMk/>
          <pc:sldMk cId="324673208" sldId="282"/>
        </pc:sldMkLst>
        <pc:spChg chg="mod">
          <ac:chgData name="Trinh Tuan Anh" userId="a71e980c-4f96-4265-82c9-f588f78b07e7" providerId="ADAL" clId="{2D6C69E0-4A31-47D0-BAC9-6D5FC66996BD}" dt="2020-08-22T13:18:25.288" v="971" actId="20577"/>
          <ac:spMkLst>
            <pc:docMk/>
            <pc:sldMk cId="324673208" sldId="282"/>
            <ac:spMk id="3" creationId="{138E2B05-8BAF-45A8-94DC-B2B43E230B86}"/>
          </ac:spMkLst>
        </pc:spChg>
        <pc:spChg chg="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4" creationId="{00000000-0000-0000-0000-000000000000}"/>
          </ac:spMkLst>
        </pc:spChg>
        <pc:spChg chg="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7" creationId="{02BC3A38-3DDB-4FAA-8B9C-6E95417911C1}"/>
          </ac:spMkLst>
        </pc:spChg>
        <pc:spChg chg="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11" creationId="{FD61412D-7A51-4B7F-8647-BC6C5F865B6E}"/>
          </ac:spMkLst>
        </pc:spChg>
        <pc:spChg chg="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12" creationId="{648EC7C9-C1F7-4AD7-8E24-CFE5C295D316}"/>
          </ac:spMkLst>
        </pc:spChg>
        <pc:spChg chg="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13" creationId="{D4FD4FE7-74B5-496C-A8F4-6964A32047E7}"/>
          </ac:spMkLst>
        </pc:spChg>
        <pc:spChg chg="add 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18" creationId="{D245CA77-5219-4170-80A2-A50921ABF568}"/>
          </ac:spMkLst>
        </pc:spChg>
        <pc:spChg chg="add 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20" creationId="{D8A6555E-008D-4EFE-8DD5-AA0C05E34B79}"/>
          </ac:spMkLst>
        </pc:spChg>
        <pc:spChg chg="add 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21" creationId="{BF314FBC-893E-411B-B163-E3CCD74539B0}"/>
          </ac:spMkLst>
        </pc:spChg>
        <pc:spChg chg="add mod">
          <ac:chgData name="Trinh Tuan Anh" userId="a71e980c-4f96-4265-82c9-f588f78b07e7" providerId="ADAL" clId="{2D6C69E0-4A31-47D0-BAC9-6D5FC66996BD}" dt="2020-08-22T13:17:45.171" v="897" actId="1035"/>
          <ac:spMkLst>
            <pc:docMk/>
            <pc:sldMk cId="324673208" sldId="282"/>
            <ac:spMk id="31" creationId="{8EBC764C-3DC7-48DA-B1DD-C5A868BAD56D}"/>
          </ac:spMkLst>
        </pc:spChg>
        <pc:spChg chg="add del">
          <ac:chgData name="Trinh Tuan Anh" userId="a71e980c-4f96-4265-82c9-f588f78b07e7" providerId="ADAL" clId="{2D6C69E0-4A31-47D0-BAC9-6D5FC66996BD}" dt="2020-08-22T13:15:23.825" v="856" actId="22"/>
          <ac:spMkLst>
            <pc:docMk/>
            <pc:sldMk cId="324673208" sldId="282"/>
            <ac:spMk id="33" creationId="{F0E33366-2CB4-448E-BCCD-D2F1D3991496}"/>
          </ac:spMkLst>
        </pc:spChg>
        <pc:grpChg chg="add mod">
          <ac:chgData name="Trinh Tuan Anh" userId="a71e980c-4f96-4265-82c9-f588f78b07e7" providerId="ADAL" clId="{2D6C69E0-4A31-47D0-BAC9-6D5FC66996BD}" dt="2020-08-22T13:17:45.171" v="897" actId="1035"/>
          <ac:grpSpMkLst>
            <pc:docMk/>
            <pc:sldMk cId="324673208" sldId="282"/>
            <ac:grpSpMk id="5" creationId="{F8F94298-DE50-49EF-A9C2-434CC70DAACC}"/>
          </ac:grpSpMkLst>
        </pc:grpChg>
        <pc:grpChg chg="add mod">
          <ac:chgData name="Trinh Tuan Anh" userId="a71e980c-4f96-4265-82c9-f588f78b07e7" providerId="ADAL" clId="{2D6C69E0-4A31-47D0-BAC9-6D5FC66996BD}" dt="2020-08-22T13:17:45.171" v="897" actId="1035"/>
          <ac:grpSpMkLst>
            <pc:docMk/>
            <pc:sldMk cId="324673208" sldId="282"/>
            <ac:grpSpMk id="9" creationId="{FA76203F-6128-43BE-9D37-C11645172225}"/>
          </ac:grpSpMkLst>
        </pc:grpChg>
        <pc:grpChg chg="add mod">
          <ac:chgData name="Trinh Tuan Anh" userId="a71e980c-4f96-4265-82c9-f588f78b07e7" providerId="ADAL" clId="{2D6C69E0-4A31-47D0-BAC9-6D5FC66996BD}" dt="2020-08-22T13:17:45.171" v="897" actId="1035"/>
          <ac:grpSpMkLst>
            <pc:docMk/>
            <pc:sldMk cId="324673208" sldId="282"/>
            <ac:grpSpMk id="40" creationId="{C674E38E-76EE-4D0D-86CE-667BF6DD4668}"/>
          </ac:grpSpMkLst>
        </pc:grpChg>
        <pc:picChg chg="add mod">
          <ac:chgData name="Trinh Tuan Anh" userId="a71e980c-4f96-4265-82c9-f588f78b07e7" providerId="ADAL" clId="{2D6C69E0-4A31-47D0-BAC9-6D5FC66996BD}" dt="2020-08-22T13:17:45.171" v="897" actId="1035"/>
          <ac:picMkLst>
            <pc:docMk/>
            <pc:sldMk cId="324673208" sldId="282"/>
            <ac:picMk id="2" creationId="{F381100F-C192-45B1-86BA-A7C17BB624E3}"/>
          </ac:picMkLst>
        </pc:picChg>
        <pc:picChg chg="mod">
          <ac:chgData name="Trinh Tuan Anh" userId="a71e980c-4f96-4265-82c9-f588f78b07e7" providerId="ADAL" clId="{2D6C69E0-4A31-47D0-BAC9-6D5FC66996BD}" dt="2020-08-22T13:17:45.171" v="897" actId="1035"/>
          <ac:picMkLst>
            <pc:docMk/>
            <pc:sldMk cId="324673208" sldId="282"/>
            <ac:picMk id="6" creationId="{29F75979-F28C-4094-AACB-E413AD011009}"/>
          </ac:picMkLst>
        </pc:picChg>
        <pc:picChg chg="add del mod">
          <ac:chgData name="Trinh Tuan Anh" userId="a71e980c-4f96-4265-82c9-f588f78b07e7" providerId="ADAL" clId="{2D6C69E0-4A31-47D0-BAC9-6D5FC66996BD}" dt="2020-08-22T13:12:15.300" v="794" actId="478"/>
          <ac:picMkLst>
            <pc:docMk/>
            <pc:sldMk cId="324673208" sldId="282"/>
            <ac:picMk id="8" creationId="{6EBA33AC-1870-426D-8B71-F99489D814EA}"/>
          </ac:picMkLst>
        </pc:picChg>
        <pc:picChg chg="mod">
          <ac:chgData name="Trinh Tuan Anh" userId="a71e980c-4f96-4265-82c9-f588f78b07e7" providerId="ADAL" clId="{2D6C69E0-4A31-47D0-BAC9-6D5FC66996BD}" dt="2020-08-22T13:17:45.171" v="897" actId="1035"/>
          <ac:picMkLst>
            <pc:docMk/>
            <pc:sldMk cId="324673208" sldId="282"/>
            <ac:picMk id="10" creationId="{00CFB69A-B989-4E2A-9110-9DE60A0B3DC3}"/>
          </ac:picMkLst>
        </pc:picChg>
        <pc:picChg chg="add mod">
          <ac:chgData name="Trinh Tuan Anh" userId="a71e980c-4f96-4265-82c9-f588f78b07e7" providerId="ADAL" clId="{2D6C69E0-4A31-47D0-BAC9-6D5FC66996BD}" dt="2020-08-22T13:17:45.171" v="897" actId="1035"/>
          <ac:picMkLst>
            <pc:docMk/>
            <pc:sldMk cId="324673208" sldId="282"/>
            <ac:picMk id="17" creationId="{8287C807-D3A5-41CB-86DA-B1831F69D6E0}"/>
          </ac:picMkLst>
        </pc:picChg>
        <pc:cxnChg chg="add mod">
          <ac:chgData name="Trinh Tuan Anh" userId="a71e980c-4f96-4265-82c9-f588f78b07e7" providerId="ADAL" clId="{2D6C69E0-4A31-47D0-BAC9-6D5FC66996BD}" dt="2020-08-22T13:17:45.171" v="897" actId="1035"/>
          <ac:cxnSpMkLst>
            <pc:docMk/>
            <pc:sldMk cId="324673208" sldId="282"/>
            <ac:cxnSpMk id="23" creationId="{1D3F6E3D-B5AE-4E6F-9E19-03485ED19414}"/>
          </ac:cxnSpMkLst>
        </pc:cxnChg>
        <pc:cxnChg chg="add mod">
          <ac:chgData name="Trinh Tuan Anh" userId="a71e980c-4f96-4265-82c9-f588f78b07e7" providerId="ADAL" clId="{2D6C69E0-4A31-47D0-BAC9-6D5FC66996BD}" dt="2020-08-22T13:17:45.171" v="897" actId="1035"/>
          <ac:cxnSpMkLst>
            <pc:docMk/>
            <pc:sldMk cId="324673208" sldId="282"/>
            <ac:cxnSpMk id="24" creationId="{81595C8D-6815-4BD3-BA87-86333D1A780B}"/>
          </ac:cxnSpMkLst>
        </pc:cxnChg>
        <pc:cxnChg chg="add mod">
          <ac:chgData name="Trinh Tuan Anh" userId="a71e980c-4f96-4265-82c9-f588f78b07e7" providerId="ADAL" clId="{2D6C69E0-4A31-47D0-BAC9-6D5FC66996BD}" dt="2020-08-22T13:17:45.171" v="897" actId="1035"/>
          <ac:cxnSpMkLst>
            <pc:docMk/>
            <pc:sldMk cId="324673208" sldId="282"/>
            <ac:cxnSpMk id="27" creationId="{FCA8B7B0-A744-422D-ABDE-801F15A46F53}"/>
          </ac:cxnSpMkLst>
        </pc:cxnChg>
        <pc:cxnChg chg="add mod">
          <ac:chgData name="Trinh Tuan Anh" userId="a71e980c-4f96-4265-82c9-f588f78b07e7" providerId="ADAL" clId="{2D6C69E0-4A31-47D0-BAC9-6D5FC66996BD}" dt="2020-08-22T13:17:45.171" v="897" actId="1035"/>
          <ac:cxnSpMkLst>
            <pc:docMk/>
            <pc:sldMk cId="324673208" sldId="282"/>
            <ac:cxnSpMk id="34" creationId="{00EC9BB2-D31F-46DA-A6FB-60341218CA20}"/>
          </ac:cxnSpMkLst>
        </pc:cxnChg>
      </pc:sldChg>
      <pc:sldChg chg="del">
        <pc:chgData name="Trinh Tuan Anh" userId="a71e980c-4f96-4265-82c9-f588f78b07e7" providerId="ADAL" clId="{2D6C69E0-4A31-47D0-BAC9-6D5FC66996BD}" dt="2020-08-22T13:04:08.577" v="732" actId="47"/>
        <pc:sldMkLst>
          <pc:docMk/>
          <pc:sldMk cId="3364333724" sldId="282"/>
        </pc:sldMkLst>
      </pc:sldChg>
      <pc:sldChg chg="addSp delSp modSp new del mod">
        <pc:chgData name="Trinh Tuan Anh" userId="a71e980c-4f96-4265-82c9-f588f78b07e7" providerId="ADAL" clId="{2D6C69E0-4A31-47D0-BAC9-6D5FC66996BD}" dt="2020-08-22T13:16:31.457" v="874" actId="47"/>
        <pc:sldMkLst>
          <pc:docMk/>
          <pc:sldMk cId="2562004950" sldId="283"/>
        </pc:sldMkLst>
        <pc:picChg chg="add mod">
          <ac:chgData name="Trinh Tuan Anh" userId="a71e980c-4f96-4265-82c9-f588f78b07e7" providerId="ADAL" clId="{2D6C69E0-4A31-47D0-BAC9-6D5FC66996BD}" dt="2020-08-22T13:11:57.449" v="787" actId="1076"/>
          <ac:picMkLst>
            <pc:docMk/>
            <pc:sldMk cId="2562004950" sldId="283"/>
            <ac:picMk id="4" creationId="{12BF8DE6-CC93-40D9-A053-ECA96284D5FF}"/>
          </ac:picMkLst>
        </pc:picChg>
        <pc:picChg chg="add del mod">
          <ac:chgData name="Trinh Tuan Anh" userId="a71e980c-4f96-4265-82c9-f588f78b07e7" providerId="ADAL" clId="{2D6C69E0-4A31-47D0-BAC9-6D5FC66996BD}" dt="2020-08-22T13:11:44.836" v="782" actId="478"/>
          <ac:picMkLst>
            <pc:docMk/>
            <pc:sldMk cId="2562004950" sldId="283"/>
            <ac:picMk id="6" creationId="{57CA1A74-21A2-4C93-BFFA-0073F98EEDBB}"/>
          </ac:picMkLst>
        </pc:picChg>
        <pc:picChg chg="add mod">
          <ac:chgData name="Trinh Tuan Anh" userId="a71e980c-4f96-4265-82c9-f588f78b07e7" providerId="ADAL" clId="{2D6C69E0-4A31-47D0-BAC9-6D5FC66996BD}" dt="2020-08-22T13:12:11.006" v="793" actId="14100"/>
          <ac:picMkLst>
            <pc:docMk/>
            <pc:sldMk cId="2562004950" sldId="283"/>
            <ac:picMk id="9" creationId="{49DD687D-7FCD-4969-843D-797A2B9B11CA}"/>
          </ac:picMkLst>
        </pc:picChg>
        <pc:picChg chg="add">
          <ac:chgData name="Trinh Tuan Anh" userId="a71e980c-4f96-4265-82c9-f588f78b07e7" providerId="ADAL" clId="{2D6C69E0-4A31-47D0-BAC9-6D5FC66996BD}" dt="2020-08-22T13:12:19.111" v="795" actId="22"/>
          <ac:picMkLst>
            <pc:docMk/>
            <pc:sldMk cId="2562004950" sldId="283"/>
            <ac:picMk id="12" creationId="{F35AE538-A246-4B55-B73F-7B72ECF46F5A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AFA70F2-FFB1-4A77-8169-B4B3A96EA7FA}" type="datetimeFigureOut">
              <a:rPr lang="zh-TW" altLang="en-US" smtClean="0"/>
              <a:pPr/>
              <a:t>2021/12/15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0C74DAA-8521-401A-B442-5F827CEBB63B}" type="datetimeFigureOut">
              <a:rPr lang="zh-TW" altLang="en-US" smtClean="0"/>
              <a:pPr/>
              <a:t>2021/12/15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39387"/>
            <a:ext cx="12192000" cy="5937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Step 1: 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T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he </a:t>
            </a:r>
            <a:r>
              <a:rPr lang="en-US" sz="1450" dirty="0" smtClean="0">
                <a:solidFill>
                  <a:schemeClr val="tx1"/>
                </a:solidFill>
                <a:ea typeface="Roboto" panose="02000000000000000000" pitchFamily="2" charset="0"/>
              </a:rPr>
              <a:t>sender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to send the information about the shipment to the factory in 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advance for checking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(Information following step 2)</a:t>
            </a:r>
            <a:endParaRPr lang="en-US" sz="1450" dirty="0">
              <a:solidFill>
                <a:schemeClr val="tx1"/>
              </a:solidFill>
              <a:latin typeface="+mj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Step 2: 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During the preparation of the shipment, the following information must be fully provided for custom inspection purposes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1. Products 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must be originated from Vietnam - “Made in 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Vietnam”. Incase of “Made in Vietnam” don’t show on housing label it must be indicated on label gift box.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2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. 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P</a:t>
            </a:r>
            <a:r>
              <a:rPr lang="en-US" sz="145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roducts </a:t>
            </a:r>
            <a:r>
              <a:rPr lang="en-US" sz="145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must be in the original state, with no hardware </a:t>
            </a:r>
            <a:r>
              <a:rPr lang="en-US" sz="145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modification, </a:t>
            </a:r>
            <a:r>
              <a:rPr lang="en-US" sz="145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warranty stamp </a:t>
            </a:r>
            <a:r>
              <a:rPr lang="en-US" sz="145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intact and no impacted by cosmetic </a:t>
            </a:r>
            <a:r>
              <a:rPr lang="en-US" sz="1450" b="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(Must provide confirmation letter or email to confirm)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3. Confirmation quantity for import type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( </a:t>
            </a:r>
            <a:r>
              <a:rPr lang="en-US" sz="145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A31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- domestic consumption or destroyed/</a:t>
            </a:r>
            <a:r>
              <a:rPr lang="en-US" sz="1450" b="1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G13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- re-exported 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to the customer or re-exported to 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 third country or to a non-tariff </a:t>
            </a:r>
            <a:r>
              <a:rPr lang="en-US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area). </a:t>
            </a: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4. 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P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rovide pictures of products, product labels and it must include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 contains model name/country of origin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If in the case the number of sample returned is less than 3 units, the sender must provide photos of all samples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1450" b="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If in the case of more than 3 units sent back, </a:t>
            </a:r>
            <a:r>
              <a:rPr lang="en-US" sz="1450" b="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the sender must provide </a:t>
            </a:r>
            <a:r>
              <a:rPr lang="en-US" sz="1450" b="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the picture of the 3 units of the shipment, but a letter is required to confirm that the remaining quantity of the shipment is the same</a:t>
            </a:r>
            <a:r>
              <a:rPr lang="en-US" sz="1450" b="0" i="0" u="none" strike="noStrike" dirty="0" smtClean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.</a:t>
            </a:r>
          </a:p>
          <a:p>
            <a:pPr marL="358775" lvl="0" indent="-358775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5. 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P</a:t>
            </a:r>
            <a:r>
              <a:rPr lang="en-US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rovide p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acking list include total qty, qty per 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carton </a:t>
            </a:r>
            <a:r>
              <a:rPr lang="en-US" altLang="zh-CN" sz="1450" dirty="0" smtClean="0">
                <a:solidFill>
                  <a:srgbClr val="FF0000"/>
                </a:solidFill>
                <a:latin typeface="+mj-lt"/>
                <a:ea typeface="Roboto" panose="02000000000000000000" pitchFamily="2" charset="0"/>
              </a:rPr>
              <a:t>(pcs / CTN)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, 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per 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pallet </a:t>
            </a:r>
            <a:r>
              <a:rPr lang="en-US" altLang="zh-CN" sz="1450" dirty="0" smtClean="0">
                <a:solidFill>
                  <a:srgbClr val="FF0000"/>
                </a:solidFill>
                <a:latin typeface="+mj-lt"/>
                <a:ea typeface="Roboto" panose="02000000000000000000" pitchFamily="2" charset="0"/>
              </a:rPr>
              <a:t>(CTNs / PLT)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, </a:t>
            </a: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net-weight, gross-weight… etc.,</a:t>
            </a:r>
          </a:p>
          <a:p>
            <a:pPr marL="358775" lvl="0" indent="-358775">
              <a:lnSpc>
                <a:spcPct val="150000"/>
              </a:lnSpc>
              <a:spcBef>
                <a:spcPct val="0"/>
              </a:spcBef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6. </a:t>
            </a:r>
            <a:r>
              <a:rPr lang="en-US" sz="1450" b="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The AWB must have the correct factory address 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1450" b="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S</a:t>
            </a:r>
            <a:r>
              <a:rPr lang="en-HK" sz="1450" b="0" i="0" u="none" strike="noStrike" dirty="0">
                <a:solidFill>
                  <a:schemeClr val="tx1"/>
                </a:solidFill>
                <a:effectLst/>
                <a:latin typeface="+mj-lt"/>
                <a:ea typeface="Roboto" panose="02000000000000000000" pitchFamily="2" charset="0"/>
              </a:rPr>
              <a:t>end to: </a:t>
            </a:r>
            <a:r>
              <a:rPr lang="en-HK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</a:rPr>
              <a:t>BOWIE/TSOI / BO YEUNG      Tel: (852) 3974 9190 / 3974 9066</a:t>
            </a:r>
            <a:endParaRPr lang="en-US" altLang="zh-CN" sz="1450" dirty="0">
              <a:solidFill>
                <a:schemeClr val="tx1"/>
              </a:solidFill>
              <a:latin typeface="+mj-lt"/>
              <a:ea typeface="Roboto" panose="02000000000000000000" pitchFamily="2" charset="0"/>
              <a:cs typeface="Segoe UI" panose="020B0502040204020203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 sz="1450" dirty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Factory address: 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Bang Tai international logistics Co., LTD  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(CNSBG Department) </a:t>
            </a:r>
            <a:r>
              <a:rPr lang="en-US" altLang="zh-CN" sz="1450" dirty="0" err="1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WareHouse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A, DD118, LOT 1120 RP </a:t>
            </a:r>
            <a:r>
              <a:rPr lang="en-US" altLang="zh-CN" sz="1450" dirty="0" err="1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Yau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Cha   </a:t>
            </a:r>
          </a:p>
          <a:p>
            <a:pPr marL="285750" lvl="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Po </a:t>
            </a:r>
            <a:r>
              <a:rPr lang="en-US" altLang="zh-CN" sz="1450" dirty="0" err="1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Village,TaiShuHa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Road </a:t>
            </a:r>
            <a:r>
              <a:rPr lang="en-US" altLang="zh-CN" sz="1450" dirty="0" err="1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West,Yuen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 Long,N.T.,</a:t>
            </a:r>
            <a:r>
              <a:rPr lang="en-US" altLang="zh-CN" sz="1450" dirty="0" err="1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HongKong</a:t>
            </a:r>
            <a:r>
              <a:rPr lang="en-US" altLang="zh-CN" sz="1450" dirty="0" smtClean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rPr>
              <a:t>.</a:t>
            </a:r>
            <a:endParaRPr lang="en-US" altLang="zh-CN" sz="1450" dirty="0">
              <a:solidFill>
                <a:schemeClr val="tx1"/>
              </a:solidFill>
              <a:latin typeface="+mj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138E2B05-8BAF-45A8-94DC-B2B43E230B86}"/>
              </a:ext>
            </a:extLst>
          </p:cNvPr>
          <p:cNvSpPr txBox="1">
            <a:spLocks/>
          </p:cNvSpPr>
          <p:nvPr/>
        </p:nvSpPr>
        <p:spPr>
          <a:xfrm>
            <a:off x="-1" y="57150"/>
            <a:ext cx="923659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1323" tIns="35662" rIns="71323" bIns="35662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Custom Information Requirement for RMA unit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+mn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410" y="182843"/>
            <a:ext cx="8535452" cy="558969"/>
          </a:xfrm>
        </p:spPr>
        <p:txBody>
          <a:bodyPr>
            <a:noAutofit/>
          </a:bodyPr>
          <a:lstStyle/>
          <a:p>
            <a:pPr algn="l"/>
            <a:r>
              <a:rPr lang="en-US" altLang="zh-TW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Import types followed D</a:t>
            </a:r>
            <a:r>
              <a:rPr lang="en-US" altLang="zh-TW" sz="28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ecree </a:t>
            </a:r>
            <a:r>
              <a:rPr lang="en-US" altLang="zh-TW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No. 1357/QĐ-TCHQ</a:t>
            </a:r>
            <a:endParaRPr lang="zh-TW" altLang="en-US" sz="2800" b="1" dirty="0">
              <a:solidFill>
                <a:schemeClr val="accent5">
                  <a:lumMod val="75000"/>
                </a:schemeClr>
              </a:solidFill>
              <a:latin typeface="+mn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537" y="1472540"/>
            <a:ext cx="5732875" cy="3740728"/>
            <a:chOff x="240413" y="2225398"/>
            <a:chExt cx="5732875" cy="3225376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359166" y="2225398"/>
              <a:ext cx="4901603" cy="84314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TW" sz="1800" dirty="0" smtClean="0"/>
                <a:t>1. Type </a:t>
              </a:r>
              <a:r>
                <a:rPr lang="en-US" altLang="zh-TW" sz="1800" b="1" dirty="0" smtClean="0"/>
                <a:t>A31</a:t>
              </a:r>
              <a:r>
                <a:rPr lang="en-US" altLang="zh-TW" sz="1800" dirty="0" smtClean="0"/>
                <a:t>- Import returned goods (Included Export Processing </a:t>
              </a:r>
              <a:r>
                <a:rPr lang="en-US" altLang="zh-TW" sz="1800" dirty="0"/>
                <a:t>E</a:t>
              </a:r>
              <a:r>
                <a:rPr lang="en-US" altLang="zh-TW" sz="1800" dirty="0" smtClean="0"/>
                <a:t>nterprises-EPEs). This is indicated for all products which re-import to repair/recycling…then destroyed or </a:t>
              </a:r>
              <a:r>
                <a:rPr lang="en-US" altLang="zh-TW" sz="1800" dirty="0"/>
                <a:t>domestic </a:t>
              </a:r>
              <a:r>
                <a:rPr lang="en-US" altLang="zh-TW" sz="1800" dirty="0" smtClean="0"/>
                <a:t>consumption</a:t>
              </a:r>
              <a:r>
                <a:rPr lang="en-US" altLang="zh-TW" sz="1800" dirty="0"/>
                <a:t>.</a:t>
              </a:r>
              <a:endParaRPr lang="zh-TW" altLang="en-US" sz="1800" dirty="0"/>
            </a:p>
          </p:txBody>
        </p:sp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240413" y="3705912"/>
              <a:ext cx="5732875" cy="17448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zh-TW" sz="1800" dirty="0" smtClean="0">
                  <a:latin typeface="+mj-lt"/>
                </a:rPr>
                <a:t>2. Type </a:t>
              </a:r>
              <a:r>
                <a:rPr lang="en-US" altLang="zh-TW" sz="1800" b="1" dirty="0" smtClean="0">
                  <a:latin typeface="+mj-lt"/>
                </a:rPr>
                <a:t>G13</a:t>
              </a:r>
              <a:r>
                <a:rPr lang="en-US" altLang="zh-TW" sz="1800" dirty="0" smtClean="0">
                  <a:latin typeface="+mj-lt"/>
                </a:rPr>
                <a:t> – Import returned good. Following Type G13-g: This is indicated for all products which re-import to repair/recycling…then re-exported to the customer/re-exported to a third country or to a non-tariff area.</a:t>
              </a:r>
              <a:endParaRPr lang="zh-TW" altLang="en-US" sz="1800" dirty="0">
                <a:latin typeface="+mj-lt"/>
              </a:endParaRPr>
            </a:p>
          </p:txBody>
        </p:sp>
      </p:grp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1889177"/>
              </p:ext>
            </p:extLst>
          </p:nvPr>
        </p:nvGraphicFramePr>
        <p:xfrm>
          <a:off x="8223662" y="155580"/>
          <a:ext cx="914400" cy="771525"/>
        </p:xfrm>
        <a:graphic>
          <a:graphicData uri="http://schemas.openxmlformats.org/presentationml/2006/ole">
            <p:oleObj spid="_x0000_s1113" name="Acrobat Document" showAsIcon="1" r:id="rId3" imgW="914400" imgH="771480" progId="AcroExch.Document.DC">
              <p:embed/>
            </p:oleObj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792" y="849839"/>
            <a:ext cx="5505450" cy="1981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792" y="2939066"/>
            <a:ext cx="5505450" cy="333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629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C674E38E-76EE-4D0D-86CE-667BF6DD4668}"/>
              </a:ext>
            </a:extLst>
          </p:cNvPr>
          <p:cNvGrpSpPr/>
          <p:nvPr/>
        </p:nvGrpSpPr>
        <p:grpSpPr>
          <a:xfrm>
            <a:off x="0" y="885373"/>
            <a:ext cx="12192001" cy="5741664"/>
            <a:chOff x="-1" y="774887"/>
            <a:chExt cx="12192001" cy="5741664"/>
          </a:xfrm>
        </p:grpSpPr>
        <p:sp>
          <p:nvSpPr>
            <p:cNvPr id="4" name="Rectangle 3"/>
            <p:cNvSpPr/>
            <p:nvPr/>
          </p:nvSpPr>
          <p:spPr>
            <a:xfrm>
              <a:off x="-1" y="774887"/>
              <a:ext cx="12192001" cy="57416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>
                <a:lnSpc>
                  <a:spcPct val="150000"/>
                </a:lnSpc>
                <a:spcBef>
                  <a:spcPct val="0"/>
                </a:spcBef>
              </a:pPr>
              <a:endParaRPr lang="en-US" altLang="zh-CN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F8F94298-DE50-49EF-A9C2-434CC70DAACC}"/>
                </a:ext>
              </a:extLst>
            </p:cNvPr>
            <p:cNvGrpSpPr/>
            <p:nvPr/>
          </p:nvGrpSpPr>
          <p:grpSpPr>
            <a:xfrm>
              <a:off x="3669890" y="1140686"/>
              <a:ext cx="2440717" cy="1590940"/>
              <a:chOff x="2579128" y="484670"/>
              <a:chExt cx="4405261" cy="339338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xmlns="" id="{29F75979-F28C-4094-AACB-E413AD011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579128" y="484670"/>
                <a:ext cx="4405261" cy="3393382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02BC3A38-3DDB-4FAA-8B9C-6E95417911C1}"/>
                  </a:ext>
                </a:extLst>
              </p:cNvPr>
              <p:cNvSpPr/>
              <p:nvPr/>
            </p:nvSpPr>
            <p:spPr>
              <a:xfrm>
                <a:off x="5475834" y="3363168"/>
                <a:ext cx="1302053" cy="42409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FA76203F-6128-43BE-9D37-C11645172225}"/>
                </a:ext>
              </a:extLst>
            </p:cNvPr>
            <p:cNvGrpSpPr/>
            <p:nvPr/>
          </p:nvGrpSpPr>
          <p:grpSpPr>
            <a:xfrm>
              <a:off x="6894466" y="2569447"/>
              <a:ext cx="4090636" cy="2446578"/>
              <a:chOff x="-819407" y="873348"/>
              <a:chExt cx="6678964" cy="3617152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00CFB69A-B989-4E2A-9110-9DE60A0B3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-819407" y="873348"/>
                <a:ext cx="6678964" cy="3617152"/>
              </a:xfrm>
              <a:prstGeom prst="rect">
                <a:avLst/>
              </a:prstGeom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FD61412D-7A51-4B7F-8647-BC6C5F865B6E}"/>
                  </a:ext>
                </a:extLst>
              </p:cNvPr>
              <p:cNvSpPr/>
              <p:nvPr/>
            </p:nvSpPr>
            <p:spPr>
              <a:xfrm>
                <a:off x="2113055" y="1096393"/>
                <a:ext cx="814039" cy="512955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8287C807-D3A5-41CB-86DA-B1831F69D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188" y="941961"/>
              <a:ext cx="2389578" cy="3982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F381100F-C192-45B1-86BA-A7C17BB62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56" r="10886"/>
            <a:stretch>
              <a:fillRect/>
            </a:stretch>
          </p:blipFill>
          <p:spPr bwMode="auto">
            <a:xfrm>
              <a:off x="394499" y="1080721"/>
              <a:ext cx="1913665" cy="1256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245CA77-5219-4170-80A2-A50921ABF568}"/>
                </a:ext>
              </a:extLst>
            </p:cNvPr>
            <p:cNvSpPr/>
            <p:nvPr/>
          </p:nvSpPr>
          <p:spPr>
            <a:xfrm>
              <a:off x="639488" y="2021818"/>
              <a:ext cx="1423686" cy="27779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BF314FBC-893E-411B-B163-E3CCD74539B0}"/>
                </a:ext>
              </a:extLst>
            </p:cNvPr>
            <p:cNvSpPr/>
            <p:nvPr/>
          </p:nvSpPr>
          <p:spPr>
            <a:xfrm>
              <a:off x="2960363" y="3142323"/>
              <a:ext cx="2314435" cy="496661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dirty="0"/>
                <a:t>Made in Vietnam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xmlns="" id="{1D3F6E3D-B5AE-4E6F-9E19-03485ED194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71038" y="2706907"/>
              <a:ext cx="425670" cy="43518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xmlns="" id="{81595C8D-6815-4BD3-BA87-86333D1A780B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flipH="1" flipV="1">
              <a:off x="1652892" y="2476481"/>
              <a:ext cx="1307471" cy="91417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8EBC764C-3DC7-48DA-B1DD-C5A868BAD56D}"/>
                </a:ext>
              </a:extLst>
            </p:cNvPr>
            <p:cNvSpPr/>
            <p:nvPr/>
          </p:nvSpPr>
          <p:spPr>
            <a:xfrm>
              <a:off x="7381128" y="780443"/>
              <a:ext cx="2608199" cy="288479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Warranty stamp intact</a:t>
              </a:r>
              <a:endParaRPr lang="en-HK" dirty="0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xmlns="" id="{00EC9BB2-D31F-46DA-A6FB-60341218CA20}"/>
                </a:ext>
              </a:extLst>
            </p:cNvPr>
            <p:cNvCxnSpPr>
              <a:cxnSpLocks/>
              <a:stCxn id="31" idx="2"/>
              <a:endCxn id="11" idx="0"/>
            </p:cNvCxnSpPr>
            <p:nvPr/>
          </p:nvCxnSpPr>
          <p:spPr>
            <a:xfrm>
              <a:off x="8685228" y="1068922"/>
              <a:ext cx="254556" cy="16513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138E2B05-8BAF-45A8-94DC-B2B43E230B86}"/>
              </a:ext>
            </a:extLst>
          </p:cNvPr>
          <p:cNvSpPr txBox="1">
            <a:spLocks/>
          </p:cNvSpPr>
          <p:nvPr/>
        </p:nvSpPr>
        <p:spPr>
          <a:xfrm>
            <a:off x="-1" y="57150"/>
            <a:ext cx="923659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1323" tIns="35662" rIns="71323" bIns="35662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Example of the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product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+mn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138E2B05-8BAF-45A8-94DC-B2B43E230B86}"/>
              </a:ext>
            </a:extLst>
          </p:cNvPr>
          <p:cNvSpPr txBox="1">
            <a:spLocks/>
          </p:cNvSpPr>
          <p:nvPr/>
        </p:nvSpPr>
        <p:spPr>
          <a:xfrm>
            <a:off x="-1" y="57150"/>
            <a:ext cx="923659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1323" tIns="35662" rIns="71323" bIns="35662" numCol="1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Additional Requirement from </a:t>
            </a:r>
            <a:r>
              <a:rPr lang="en-US" altLang="zh-TW" sz="2800" b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BangTai</a:t>
            </a:r>
            <a:r>
              <a:rPr lang="en-US" altLang="zh-TW" sz="28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Segoe UI" panose="020B0502040204020203" pitchFamily="34" charset="0"/>
              </a:rPr>
              <a:t> Warehouse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+mn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96957" y="1113183"/>
            <a:ext cx="1030134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dirty="0" smtClean="0"/>
              <a:t>Carton Label</a:t>
            </a:r>
          </a:p>
          <a:p>
            <a:pPr marL="342900" indent="-342900"/>
            <a:r>
              <a:rPr lang="en-US" altLang="zh-TW" dirty="0" smtClean="0"/>
              <a:t> </a:t>
            </a:r>
            <a:r>
              <a:rPr lang="en-US" altLang="zh-TW" dirty="0" smtClean="0"/>
              <a:t>       Must include: a) H/H PN or Customer PN</a:t>
            </a:r>
          </a:p>
          <a:p>
            <a:pPr marL="342900" indent="-342900"/>
            <a:r>
              <a:rPr lang="en-US" altLang="zh-TW" dirty="0" smtClean="0"/>
              <a:t> </a:t>
            </a:r>
            <a:r>
              <a:rPr lang="en-US" altLang="zh-TW" dirty="0" smtClean="0"/>
              <a:t>                                b) Qty</a:t>
            </a:r>
          </a:p>
          <a:p>
            <a:pPr marL="342900" indent="-342900"/>
            <a:r>
              <a:rPr lang="en-US" altLang="zh-TW" dirty="0" smtClean="0"/>
              <a:t> </a:t>
            </a:r>
            <a:r>
              <a:rPr lang="en-US" altLang="zh-TW" dirty="0" smtClean="0"/>
              <a:t>                                c) COO e.g. Made in Vietnam</a:t>
            </a:r>
          </a:p>
          <a:p>
            <a:pPr marL="342900" indent="-342900"/>
            <a:endParaRPr lang="en-US" altLang="zh-TW" dirty="0" smtClean="0"/>
          </a:p>
          <a:p>
            <a:pPr marL="342900" indent="-342900">
              <a:buAutoNum type="arabicPeriod" startAt="2"/>
            </a:pPr>
            <a:r>
              <a:rPr lang="en-US" altLang="zh-TW" dirty="0" smtClean="0"/>
              <a:t>Volume over 0.2CBM/ over 5 cartons/ Over 10kgs/carton / Total weight over 50kgs</a:t>
            </a:r>
            <a:r>
              <a:rPr lang="en-US" altLang="zh-TW" dirty="0" smtClean="0">
                <a:sym typeface="Wingdings" pitchFamily="2" charset="2"/>
              </a:rPr>
              <a:t> Need to palletized </a:t>
            </a:r>
          </a:p>
          <a:p>
            <a:pPr marL="342900" indent="-342900"/>
            <a:r>
              <a:rPr lang="en-US" altLang="zh-TW" dirty="0" smtClean="0">
                <a:sym typeface="Wingdings" pitchFamily="2" charset="2"/>
              </a:rPr>
              <a:t> </a:t>
            </a:r>
            <a:r>
              <a:rPr lang="en-US" altLang="zh-TW" dirty="0" smtClean="0">
                <a:sym typeface="Wingdings" pitchFamily="2" charset="2"/>
              </a:rPr>
              <a:t>     (if using wood pallet, need to have “IPPC” mark)</a:t>
            </a:r>
          </a:p>
          <a:p>
            <a:pPr marL="342900" indent="-342900"/>
            <a:endParaRPr lang="en-US" altLang="zh-TW" dirty="0" smtClean="0">
              <a:sym typeface="Wingdings" pitchFamily="2" charset="2"/>
            </a:endParaRPr>
          </a:p>
          <a:p>
            <a:pPr marL="342900" indent="-342900"/>
            <a:r>
              <a:rPr lang="en-US" altLang="zh-TW" dirty="0" smtClean="0">
                <a:sym typeface="Wingdings" pitchFamily="2" charset="2"/>
              </a:rPr>
              <a:t>3. The label information on outer carton need to display clearly and match the packing information.</a:t>
            </a:r>
          </a:p>
          <a:p>
            <a:pPr marL="342900" indent="-342900"/>
            <a:endParaRPr lang="en-US" altLang="zh-TW" dirty="0" smtClean="0">
              <a:sym typeface="Wingdings" pitchFamily="2" charset="2"/>
            </a:endParaRPr>
          </a:p>
          <a:p>
            <a:pPr marL="342900" indent="-342900"/>
            <a:r>
              <a:rPr lang="en-US" altLang="zh-TW" dirty="0" smtClean="0">
                <a:sym typeface="Wingdings" pitchFamily="2" charset="2"/>
              </a:rPr>
              <a:t>4. Need shipping company to discharge the cargo and separate the goods by ASN. </a:t>
            </a:r>
          </a:p>
          <a:p>
            <a:pPr marL="342900" indent="-342900"/>
            <a:r>
              <a:rPr lang="en-US" altLang="zh-TW" dirty="0" smtClean="0">
                <a:sym typeface="Wingdings" pitchFamily="2" charset="2"/>
              </a:rPr>
              <a:t> </a:t>
            </a:r>
            <a:r>
              <a:rPr lang="en-US" altLang="zh-TW" dirty="0" smtClean="0">
                <a:sym typeface="Wingdings" pitchFamily="2" charset="2"/>
              </a:rPr>
              <a:t>   (Will have additional fee if need warehouse to discharge the cargo Need to inform in advance)</a:t>
            </a:r>
          </a:p>
          <a:p>
            <a:pPr marL="342900" indent="-342900"/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pdate_x0020_status xmlns="701db488-e64a-472e-ae2b-a77583b883c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1B2E587649E149B8507EA589170653" ma:contentTypeVersion="23" ma:contentTypeDescription="Create a new document." ma:contentTypeScope="" ma:versionID="a127e341b0bb00ddc8ec04a70a013948">
  <xsd:schema xmlns:xsd="http://www.w3.org/2001/XMLSchema" xmlns:xs="http://www.w3.org/2001/XMLSchema" xmlns:p="http://schemas.microsoft.com/office/2006/metadata/properties" xmlns:ns2="701db488-e64a-472e-ae2b-a77583b883c5" xmlns:ns3="4a5d8cad-901c-4ee8-824d-0a4f3c09acfa" targetNamespace="http://schemas.microsoft.com/office/2006/metadata/properties" ma:root="true" ma:fieldsID="c518fd30a6088e764a5fa9ad34ade80e" ns2:_="" ns3:_="">
    <xsd:import namespace="701db488-e64a-472e-ae2b-a77583b883c5"/>
    <xsd:import namespace="4a5d8cad-901c-4ee8-824d-0a4f3c09acfa"/>
    <xsd:element name="properties">
      <xsd:complexType>
        <xsd:sequence>
          <xsd:element name="documentManagement">
            <xsd:complexType>
              <xsd:all>
                <xsd:element ref="ns2:Update_x0020_statu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1db488-e64a-472e-ae2b-a77583b883c5" elementFormDefault="qualified">
    <xsd:import namespace="http://schemas.microsoft.com/office/2006/documentManagement/types"/>
    <xsd:import namespace="http://schemas.microsoft.com/office/infopath/2007/PartnerControls"/>
    <xsd:element name="Update_x0020_status" ma:index="4" nillable="true" ma:displayName="Update status" ma:internalName="Update_x0020_status" ma:readOnly="false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d8cad-901c-4ee8-824d-0a4f3c09acf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/>
</file>

<file path=customXml/itemProps1.xml><?xml version="1.0" encoding="utf-8"?>
<ds:datastoreItem xmlns:ds="http://schemas.openxmlformats.org/officeDocument/2006/customXml" ds:itemID="{FA5EABCA-F878-4EBE-8379-23670100E919}">
  <ds:schemaRefs>
    <ds:schemaRef ds:uri="http://schemas.microsoft.com/office/2006/metadata/properties"/>
    <ds:schemaRef ds:uri="701db488-e64a-472e-ae2b-a77583b883c5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a5d8cad-901c-4ee8-824d-0a4f3c09acfa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AA4ABB5-ACE3-49CB-A575-4B73409A66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1db488-e64a-472e-ae2b-a77583b883c5"/>
    <ds:schemaRef ds:uri="4a5d8cad-901c-4ee8-824d-0a4f3c09ac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66F876-7170-4F28-91C4-8674104B61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525</Words>
  <Application>Microsoft Office PowerPoint</Application>
  <PresentationFormat>自訂</PresentationFormat>
  <Paragraphs>35</Paragraphs>
  <Slides>4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6" baseType="lpstr">
      <vt:lpstr>1_Office 佈景主題</vt:lpstr>
      <vt:lpstr>Acrobat Document</vt:lpstr>
      <vt:lpstr>投影片 1</vt:lpstr>
      <vt:lpstr>Import types followed Decree No. 1357/QĐ-TCHQ</vt:lpstr>
      <vt:lpstr>投影片 3</vt:lpstr>
      <vt:lpstr>投影片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JBD 專案管理一處業務二部業務一課(盧盈瑄)</cp:lastModifiedBy>
  <cp:revision>740</cp:revision>
  <dcterms:created xsi:type="dcterms:W3CDTF">2018-11-16T05:26:15Z</dcterms:created>
  <dcterms:modified xsi:type="dcterms:W3CDTF">2021-12-15T07:57:34Z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0x010100181B2E587649E149B8507EA589170653</vt:lpwstr>
  </property>
</Properties>
</file>